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3" d="100"/>
          <a:sy n="63" d="100"/>
        </p:scale>
        <p:origin x="118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10/1/2022</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935540" y="4891899"/>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NKWELLE DANIEL</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30 September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35040" y="1486342"/>
            <a:ext cx="5422932" cy="4975417"/>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a:solidFill>
                  <a:schemeClr val="accent3">
                    <a:lumMod val="25000"/>
                  </a:schemeClr>
                </a:solidFill>
                <a:latin typeface="Abadi" panose="020B0604020104020204" pitchFamily="34" charset="0"/>
              </a:rPr>
              <a:t>is https://github.com/daniel024-cyber/IBM-Data-Science-Capstone-SpaceX/blob/dea041c4669a7a37e15f292aad626188c752735a/labs-jupyter-spacex-Data%20wrangling.ipynb</a:t>
            </a:r>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82538" y="1495702"/>
            <a:ext cx="5203073" cy="511845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rPr>
              <a:t>https://github.com/daniel024-cyber/IBM-Data-Science-Capstone-SpaceX/blob/dea041c4669a7a37e15f292aad626188c752735a/jupyter-labs-eda-dataviz.ipynb</a:t>
            </a:r>
            <a:endParaRPr lang="en-US" dirty="0"/>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09" y="1396720"/>
            <a:ext cx="10515601" cy="546127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rPr>
              <a:t>https://github.com/daniel024-cyber/IBM-Data-Science-Capstone-SpaceX/blob/dea041c4669a7a37e15f292aad626188c752735a/jupyter-labs-eda-sql-coursera_sqllite.ipynb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a:t>
            </a:r>
            <a:r>
              <a:rPr lang="en-US" sz="2200" dirty="0">
                <a:solidFill>
                  <a:schemeClr val="accent3">
                    <a:lumMod val="25000"/>
                  </a:schemeClr>
                </a:solidFill>
                <a:latin typeface="Abadi"/>
              </a:rPr>
              <a:t>is https://github.com/daniel024-cyber/IBM-Data-Science-Capstone-SpaceX/blob/dea041c4669a7a37e15f292aad626188c752735a/SpaceX_Machine%20Learning%20Prediction_Part_5%20(2).ipynb</a:t>
            </a:r>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a:solidFill>
                  <a:schemeClr val="accent3">
                    <a:lumMod val="25000"/>
                  </a:schemeClr>
                </a:solidFill>
                <a:latin typeface="Abadi" panose="020B0604020104020204" pitchFamily="34" charset="0"/>
              </a:rPr>
              <a:t>is https://github.com/daniel024-cyber/IBM-Data-Science-Capstone-SpaceX/blob/dea041c4669a7a37e15f292aad626188c752735a/jupyter-labs-spacex-data-collection-api%20(1).ipynb</a:t>
            </a:r>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rPr>
              <a:t>https://github.com/daniel024-cyber/IBM-Data-Science-Capstone-SpaceX/blob/dea041c4669a7a37e15f292aad626188c752735a/jupyter-labs-spacex-data-collection-api%20(1).ipynb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elements/1.1/"/>
    <ds:schemaRef ds:uri="http://purl.org/dc/dcmitype/"/>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1377</TotalTime>
  <Words>1595</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USER</cp:lastModifiedBy>
  <cp:revision>203</cp:revision>
  <dcterms:created xsi:type="dcterms:W3CDTF">2021-04-29T18:58:34Z</dcterms:created>
  <dcterms:modified xsi:type="dcterms:W3CDTF">2022-10-01T14:48:27Z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